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9" r:id="rId2"/>
    <p:sldId id="257" r:id="rId3"/>
    <p:sldId id="269" r:id="rId4"/>
    <p:sldId id="260" r:id="rId5"/>
    <p:sldId id="270" r:id="rId6"/>
    <p:sldId id="272" r:id="rId7"/>
    <p:sldId id="271" r:id="rId8"/>
    <p:sldId id="261" r:id="rId9"/>
    <p:sldId id="258" r:id="rId10"/>
    <p:sldId id="264" r:id="rId11"/>
    <p:sldId id="263" r:id="rId12"/>
    <p:sldId id="265" r:id="rId13"/>
    <p:sldId id="266" r:id="rId14"/>
    <p:sldId id="267" r:id="rId15"/>
    <p:sldId id="268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503303-82BF-4395-9062-0B3AE00990D7}" v="7" dt="2023-06-02T09:48:26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TIEN THANH 20192081" userId="c72f1eda-ba82-4073-8ac3-cc143bdff445" providerId="ADAL" clId="{2E503303-82BF-4395-9062-0B3AE00990D7}"/>
    <pc:docChg chg="undo custSel addSld delSld modSld sldOrd">
      <pc:chgData name="NGUYEN TIEN THANH 20192081" userId="c72f1eda-ba82-4073-8ac3-cc143bdff445" providerId="ADAL" clId="{2E503303-82BF-4395-9062-0B3AE00990D7}" dt="2023-06-02T09:55:16.468" v="479" actId="20577"/>
      <pc:docMkLst>
        <pc:docMk/>
      </pc:docMkLst>
      <pc:sldChg chg="del">
        <pc:chgData name="NGUYEN TIEN THANH 20192081" userId="c72f1eda-ba82-4073-8ac3-cc143bdff445" providerId="ADAL" clId="{2E503303-82BF-4395-9062-0B3AE00990D7}" dt="2023-06-02T09:44:09.590" v="0" actId="47"/>
        <pc:sldMkLst>
          <pc:docMk/>
          <pc:sldMk cId="1234004128" sldId="256"/>
        </pc:sldMkLst>
      </pc:sldChg>
      <pc:sldChg chg="addSp modSp mod">
        <pc:chgData name="NGUYEN TIEN THANH 20192081" userId="c72f1eda-ba82-4073-8ac3-cc143bdff445" providerId="ADAL" clId="{2E503303-82BF-4395-9062-0B3AE00990D7}" dt="2023-06-02T09:47:16.589" v="116" actId="1076"/>
        <pc:sldMkLst>
          <pc:docMk/>
          <pc:sldMk cId="743172911" sldId="257"/>
        </pc:sldMkLst>
        <pc:spChg chg="mod">
          <ac:chgData name="NGUYEN TIEN THANH 20192081" userId="c72f1eda-ba82-4073-8ac3-cc143bdff445" providerId="ADAL" clId="{2E503303-82BF-4395-9062-0B3AE00990D7}" dt="2023-06-02T09:45:00.470" v="27" actId="20577"/>
          <ac:spMkLst>
            <pc:docMk/>
            <pc:sldMk cId="743172911" sldId="257"/>
            <ac:spMk id="3" creationId="{5702E00C-3125-4CD1-A5F8-64723BF48E3E}"/>
          </ac:spMkLst>
        </pc:spChg>
        <pc:spChg chg="mod">
          <ac:chgData name="NGUYEN TIEN THANH 20192081" userId="c72f1eda-ba82-4073-8ac3-cc143bdff445" providerId="ADAL" clId="{2E503303-82BF-4395-9062-0B3AE00990D7}" dt="2023-06-02T09:46:17.563" v="110" actId="20577"/>
          <ac:spMkLst>
            <pc:docMk/>
            <pc:sldMk cId="743172911" sldId="257"/>
            <ac:spMk id="4" creationId="{72BF49D9-2FCE-4950-8B1C-F580CC18F4C9}"/>
          </ac:spMkLst>
        </pc:spChg>
        <pc:picChg chg="add mod">
          <ac:chgData name="NGUYEN TIEN THANH 20192081" userId="c72f1eda-ba82-4073-8ac3-cc143bdff445" providerId="ADAL" clId="{2E503303-82BF-4395-9062-0B3AE00990D7}" dt="2023-06-02T09:47:02.989" v="114" actId="14100"/>
          <ac:picMkLst>
            <pc:docMk/>
            <pc:sldMk cId="743172911" sldId="257"/>
            <ac:picMk id="1026" creationId="{92EC792E-CA70-1499-E3ED-0F63A145A566}"/>
          </ac:picMkLst>
        </pc:picChg>
        <pc:picChg chg="add mod">
          <ac:chgData name="NGUYEN TIEN THANH 20192081" userId="c72f1eda-ba82-4073-8ac3-cc143bdff445" providerId="ADAL" clId="{2E503303-82BF-4395-9062-0B3AE00990D7}" dt="2023-06-02T09:47:16.589" v="116" actId="1076"/>
          <ac:picMkLst>
            <pc:docMk/>
            <pc:sldMk cId="743172911" sldId="257"/>
            <ac:picMk id="1028" creationId="{92B10ECE-CE79-2660-010F-A1BC967232F2}"/>
          </ac:picMkLst>
        </pc:picChg>
      </pc:sldChg>
      <pc:sldChg chg="modSp mod">
        <pc:chgData name="NGUYEN TIEN THANH 20192081" userId="c72f1eda-ba82-4073-8ac3-cc143bdff445" providerId="ADAL" clId="{2E503303-82BF-4395-9062-0B3AE00990D7}" dt="2023-06-02T09:54:33.936" v="463" actId="20577"/>
        <pc:sldMkLst>
          <pc:docMk/>
          <pc:sldMk cId="221433772" sldId="260"/>
        </pc:sldMkLst>
        <pc:spChg chg="mod">
          <ac:chgData name="NGUYEN TIEN THANH 20192081" userId="c72f1eda-ba82-4073-8ac3-cc143bdff445" providerId="ADAL" clId="{2E503303-82BF-4395-9062-0B3AE00990D7}" dt="2023-06-02T09:54:33.936" v="463" actId="20577"/>
          <ac:spMkLst>
            <pc:docMk/>
            <pc:sldMk cId="221433772" sldId="260"/>
            <ac:spMk id="2" creationId="{EF9B3AB5-95DF-4273-871C-843529DB7255}"/>
          </ac:spMkLst>
        </pc:spChg>
      </pc:sldChg>
      <pc:sldChg chg="modSp add mod ord">
        <pc:chgData name="NGUYEN TIEN THANH 20192081" userId="c72f1eda-ba82-4073-8ac3-cc143bdff445" providerId="ADAL" clId="{2E503303-82BF-4395-9062-0B3AE00990D7}" dt="2023-06-02T09:53:55.504" v="459" actId="20577"/>
        <pc:sldMkLst>
          <pc:docMk/>
          <pc:sldMk cId="3896012869" sldId="269"/>
        </pc:sldMkLst>
        <pc:spChg chg="mod">
          <ac:chgData name="NGUYEN TIEN THANH 20192081" userId="c72f1eda-ba82-4073-8ac3-cc143bdff445" providerId="ADAL" clId="{2E503303-82BF-4395-9062-0B3AE00990D7}" dt="2023-06-02T09:49:31.135" v="126" actId="113"/>
          <ac:spMkLst>
            <pc:docMk/>
            <pc:sldMk cId="3896012869" sldId="269"/>
            <ac:spMk id="2" creationId="{EF9B3AB5-95DF-4273-871C-843529DB7255}"/>
          </ac:spMkLst>
        </pc:spChg>
        <pc:spChg chg="mod">
          <ac:chgData name="NGUYEN TIEN THANH 20192081" userId="c72f1eda-ba82-4073-8ac3-cc143bdff445" providerId="ADAL" clId="{2E503303-82BF-4395-9062-0B3AE00990D7}" dt="2023-06-02T09:52:45.647" v="372" actId="2711"/>
          <ac:spMkLst>
            <pc:docMk/>
            <pc:sldMk cId="3896012869" sldId="269"/>
            <ac:spMk id="52" creationId="{F778CD35-8EAA-6AEE-EAE5-AA3F868A730A}"/>
          </ac:spMkLst>
        </pc:spChg>
        <pc:spChg chg="mod">
          <ac:chgData name="NGUYEN TIEN THANH 20192081" userId="c72f1eda-ba82-4073-8ac3-cc143bdff445" providerId="ADAL" clId="{2E503303-82BF-4395-9062-0B3AE00990D7}" dt="2023-06-02T09:52:45.647" v="372" actId="2711"/>
          <ac:spMkLst>
            <pc:docMk/>
            <pc:sldMk cId="3896012869" sldId="269"/>
            <ac:spMk id="53" creationId="{3E961E93-4FF2-6262-6E23-E9868FF90124}"/>
          </ac:spMkLst>
        </pc:spChg>
        <pc:spChg chg="mod">
          <ac:chgData name="NGUYEN TIEN THANH 20192081" userId="c72f1eda-ba82-4073-8ac3-cc143bdff445" providerId="ADAL" clId="{2E503303-82BF-4395-9062-0B3AE00990D7}" dt="2023-06-02T09:52:45.647" v="372" actId="2711"/>
          <ac:spMkLst>
            <pc:docMk/>
            <pc:sldMk cId="3896012869" sldId="269"/>
            <ac:spMk id="54" creationId="{BD1FB100-5B20-6E9B-34F4-D6345649587F}"/>
          </ac:spMkLst>
        </pc:spChg>
        <pc:spChg chg="mod">
          <ac:chgData name="NGUYEN TIEN THANH 20192081" userId="c72f1eda-ba82-4073-8ac3-cc143bdff445" providerId="ADAL" clId="{2E503303-82BF-4395-9062-0B3AE00990D7}" dt="2023-06-02T09:53:38.393" v="418" actId="20577"/>
          <ac:spMkLst>
            <pc:docMk/>
            <pc:sldMk cId="3896012869" sldId="269"/>
            <ac:spMk id="55" creationId="{1A0BDC1C-37B1-0CAB-9F02-07F7E57AC80D}"/>
          </ac:spMkLst>
        </pc:spChg>
        <pc:spChg chg="mod">
          <ac:chgData name="NGUYEN TIEN THANH 20192081" userId="c72f1eda-ba82-4073-8ac3-cc143bdff445" providerId="ADAL" clId="{2E503303-82BF-4395-9062-0B3AE00990D7}" dt="2023-06-02T09:53:55.504" v="459" actId="20577"/>
          <ac:spMkLst>
            <pc:docMk/>
            <pc:sldMk cId="3896012869" sldId="269"/>
            <ac:spMk id="56" creationId="{665E698F-A0A3-E399-E642-146907C8132B}"/>
          </ac:spMkLst>
        </pc:spChg>
        <pc:spChg chg="mod">
          <ac:chgData name="NGUYEN TIEN THANH 20192081" userId="c72f1eda-ba82-4073-8ac3-cc143bdff445" providerId="ADAL" clId="{2E503303-82BF-4395-9062-0B3AE00990D7}" dt="2023-06-02T09:52:45.647" v="372" actId="2711"/>
          <ac:spMkLst>
            <pc:docMk/>
            <pc:sldMk cId="3896012869" sldId="269"/>
            <ac:spMk id="102" creationId="{BA96FA45-A040-E38D-6E9D-EAD650675E6A}"/>
          </ac:spMkLst>
        </pc:spChg>
        <pc:spChg chg="mod">
          <ac:chgData name="NGUYEN TIEN THANH 20192081" userId="c72f1eda-ba82-4073-8ac3-cc143bdff445" providerId="ADAL" clId="{2E503303-82BF-4395-9062-0B3AE00990D7}" dt="2023-06-02T09:52:45.647" v="372" actId="2711"/>
          <ac:spMkLst>
            <pc:docMk/>
            <pc:sldMk cId="3896012869" sldId="269"/>
            <ac:spMk id="103" creationId="{83DF7BF2-1DDB-3151-D58F-A447E3A62D7F}"/>
          </ac:spMkLst>
        </pc:spChg>
        <pc:spChg chg="mod">
          <ac:chgData name="NGUYEN TIEN THANH 20192081" userId="c72f1eda-ba82-4073-8ac3-cc143bdff445" providerId="ADAL" clId="{2E503303-82BF-4395-9062-0B3AE00990D7}" dt="2023-06-02T09:52:45.647" v="372" actId="2711"/>
          <ac:spMkLst>
            <pc:docMk/>
            <pc:sldMk cId="3896012869" sldId="269"/>
            <ac:spMk id="104" creationId="{F5197CEA-3A01-7185-2B8E-7E5193978495}"/>
          </ac:spMkLst>
        </pc:spChg>
        <pc:spChg chg="mod">
          <ac:chgData name="NGUYEN TIEN THANH 20192081" userId="c72f1eda-ba82-4073-8ac3-cc143bdff445" providerId="ADAL" clId="{2E503303-82BF-4395-9062-0B3AE00990D7}" dt="2023-06-02T09:52:45.647" v="372" actId="2711"/>
          <ac:spMkLst>
            <pc:docMk/>
            <pc:sldMk cId="3896012869" sldId="269"/>
            <ac:spMk id="105" creationId="{E1A704AF-0BF6-F329-1F8D-F3632E64A7D8}"/>
          </ac:spMkLst>
        </pc:spChg>
        <pc:spChg chg="mod">
          <ac:chgData name="NGUYEN TIEN THANH 20192081" userId="c72f1eda-ba82-4073-8ac3-cc143bdff445" providerId="ADAL" clId="{2E503303-82BF-4395-9062-0B3AE00990D7}" dt="2023-06-02T09:52:45.647" v="372" actId="2711"/>
          <ac:spMkLst>
            <pc:docMk/>
            <pc:sldMk cId="3896012869" sldId="269"/>
            <ac:spMk id="106" creationId="{86733DF8-49EE-3AB7-7B65-5B491760BC35}"/>
          </ac:spMkLst>
        </pc:spChg>
      </pc:sldChg>
      <pc:sldChg chg="modSp add mod">
        <pc:chgData name="NGUYEN TIEN THANH 20192081" userId="c72f1eda-ba82-4073-8ac3-cc143bdff445" providerId="ADAL" clId="{2E503303-82BF-4395-9062-0B3AE00990D7}" dt="2023-06-02T09:55:00.360" v="472"/>
        <pc:sldMkLst>
          <pc:docMk/>
          <pc:sldMk cId="882792359" sldId="270"/>
        </pc:sldMkLst>
        <pc:spChg chg="mod">
          <ac:chgData name="NGUYEN TIEN THANH 20192081" userId="c72f1eda-ba82-4073-8ac3-cc143bdff445" providerId="ADAL" clId="{2E503303-82BF-4395-9062-0B3AE00990D7}" dt="2023-06-02T09:55:00.360" v="472"/>
          <ac:spMkLst>
            <pc:docMk/>
            <pc:sldMk cId="882792359" sldId="270"/>
            <ac:spMk id="2" creationId="{EF9B3AB5-95DF-4273-871C-843529DB7255}"/>
          </ac:spMkLst>
        </pc:spChg>
      </pc:sldChg>
      <pc:sldChg chg="add">
        <pc:chgData name="NGUYEN TIEN THANH 20192081" userId="c72f1eda-ba82-4073-8ac3-cc143bdff445" providerId="ADAL" clId="{2E503303-82BF-4395-9062-0B3AE00990D7}" dt="2023-06-02T09:54:40.296" v="465" actId="2890"/>
        <pc:sldMkLst>
          <pc:docMk/>
          <pc:sldMk cId="55075471" sldId="271"/>
        </pc:sldMkLst>
      </pc:sldChg>
      <pc:sldChg chg="modSp add mod">
        <pc:chgData name="NGUYEN TIEN THANH 20192081" userId="c72f1eda-ba82-4073-8ac3-cc143bdff445" providerId="ADAL" clId="{2E503303-82BF-4395-9062-0B3AE00990D7}" dt="2023-06-02T09:55:16.468" v="479" actId="20577"/>
        <pc:sldMkLst>
          <pc:docMk/>
          <pc:sldMk cId="3551000128" sldId="272"/>
        </pc:sldMkLst>
        <pc:spChg chg="mod">
          <ac:chgData name="NGUYEN TIEN THANH 20192081" userId="c72f1eda-ba82-4073-8ac3-cc143bdff445" providerId="ADAL" clId="{2E503303-82BF-4395-9062-0B3AE00990D7}" dt="2023-06-02T09:55:16.468" v="479" actId="20577"/>
          <ac:spMkLst>
            <pc:docMk/>
            <pc:sldMk cId="3551000128" sldId="272"/>
            <ac:spMk id="2" creationId="{EF9B3AB5-95DF-4273-871C-843529DB725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06/02/23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06/02/23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pPr/>
              <a:t>06/02/23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06/02/23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06/02/23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06/02/23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06/02/23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06/02/23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06/02/23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06/02/23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06/02/23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06/02/23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06/02/23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EFE0E-299A-46D8-9DF7-2C84CBBCA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22B1B2EF-F9E2-4625-AD70-EE979A3EA521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9B7570B9-F44D-4F61-BF1F-C3F752BCAAB3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/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B4E653-E636-4EED-9A37-BC263FE84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00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08E1B1-D9CD-415A-BCE5-B57F39B2F3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D6941D0-D074-43AE-8875-C4BDC98AD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91CA00-8B5A-4B5F-AE21-CF0691D64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00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16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787B8F-671E-899B-3B95-4CCE696DE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BA6010-86B5-CA9E-6538-49958090D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C8E2D656-4DFD-D837-76D3-A143B0106EB5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CBAF409-B126-D20D-BE76-1D4AFBEB4A8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8433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BCDCA-26D1-DE31-7955-F13FF981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44802-0381-50A3-7C85-B7B6ED4EFE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0FB4F-C0E4-5A49-AA97-BCAA527E8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68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248DCA-B91F-BC5A-64CE-246CF3581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A308EB-C22C-0699-31DF-5588F4DDA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99678272-23D5-2910-516A-D7EDB6A7FE52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0E00C4E-0536-65FC-3882-BD908064E9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594598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19413"/>
            <a:ext cx="7342482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EMC STANDARDS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4" y="3365399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2800" b="0" dirty="0"/>
              <a:t>GROUP 10</a:t>
            </a:r>
          </a:p>
          <a:p>
            <a:r>
              <a:rPr lang="en-US" sz="2800" b="0" dirty="0"/>
              <a:t>GVHD : PGS/TS Nguyen Viet Son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6" name="Picture 2" descr="Helping You Get More From EMC Standards - EMC Standards">
            <a:extLst>
              <a:ext uri="{FF2B5EF4-FFF2-40B4-BE49-F238E27FC236}">
                <a16:creationId xmlns:a16="http://schemas.microsoft.com/office/drawing/2014/main" id="{92EC792E-CA70-1499-E3ED-0F63A145A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390" y="1761931"/>
            <a:ext cx="3222365" cy="224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elping You Get More From EMC Standards - EMC Standards">
            <a:extLst>
              <a:ext uri="{FF2B5EF4-FFF2-40B4-BE49-F238E27FC236}">
                <a16:creationId xmlns:a16="http://schemas.microsoft.com/office/drawing/2014/main" id="{92B10ECE-CE79-2660-010F-A1BC96723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455" y="4076409"/>
            <a:ext cx="3162300" cy="101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6" y="65890"/>
            <a:ext cx="11514528" cy="436098"/>
          </a:xfrm>
        </p:spPr>
        <p:txBody>
          <a:bodyPr/>
          <a:lstStyle/>
          <a:p>
            <a:r>
              <a:rPr lang="en-US" dirty="0"/>
              <a:t>NỘI DUNG CHÍNH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F778CD35-8EAA-6AEE-EAE5-AA3F868A730A}"/>
              </a:ext>
            </a:extLst>
          </p:cNvPr>
          <p:cNvSpPr/>
          <p:nvPr/>
        </p:nvSpPr>
        <p:spPr>
          <a:xfrm>
            <a:off x="410947" y="2594661"/>
            <a:ext cx="2901214" cy="166867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GIỚI THIỆU CHUNG VỀ TIÊU CHUẨN EMC</a:t>
            </a:r>
            <a:endParaRPr lang="en-US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3E961E93-4FF2-6262-6E23-E9868FF90124}"/>
              </a:ext>
            </a:extLst>
          </p:cNvPr>
          <p:cNvSpPr/>
          <p:nvPr/>
        </p:nvSpPr>
        <p:spPr>
          <a:xfrm>
            <a:off x="4704722" y="2594661"/>
            <a:ext cx="2901214" cy="1668678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TIÊU CHUẨN EMC TẠI CHÂU ÂU</a:t>
            </a:r>
            <a:endParaRPr lang="ko-KR" altLang="en-US" b="1" dirty="0">
              <a:solidFill>
                <a:schemeClr val="bg1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D1FB100-5B20-6E9B-34F4-D6345649587F}"/>
              </a:ext>
            </a:extLst>
          </p:cNvPr>
          <p:cNvSpPr/>
          <p:nvPr/>
        </p:nvSpPr>
        <p:spPr>
          <a:xfrm>
            <a:off x="2554155" y="4477604"/>
            <a:ext cx="2901214" cy="1668678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TIÊU CHUẨN EMC TẠI HOA KỲ</a:t>
            </a:r>
            <a:endParaRPr lang="ko-KR" altLang="en-US" b="1" dirty="0">
              <a:solidFill>
                <a:schemeClr val="bg1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A0BDC1C-37B1-0CAB-9F02-07F7E57AC80D}"/>
              </a:ext>
            </a:extLst>
          </p:cNvPr>
          <p:cNvSpPr/>
          <p:nvPr/>
        </p:nvSpPr>
        <p:spPr>
          <a:xfrm>
            <a:off x="6855289" y="4477604"/>
            <a:ext cx="2901214" cy="166867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TIÊU CHUẨN EMC TẠI CANADA VÀ NHẬT BẢN</a:t>
            </a:r>
            <a:endParaRPr lang="ko-KR" altLang="en-US" b="1" dirty="0">
              <a:solidFill>
                <a:schemeClr val="bg1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665E698F-A0A3-E399-E642-146907C8132B}"/>
              </a:ext>
            </a:extLst>
          </p:cNvPr>
          <p:cNvSpPr/>
          <p:nvPr/>
        </p:nvSpPr>
        <p:spPr>
          <a:xfrm>
            <a:off x="8998497" y="2594661"/>
            <a:ext cx="2901214" cy="1668678"/>
          </a:xfrm>
          <a:prstGeom prst="roundRect">
            <a:avLst/>
          </a:prstGeom>
          <a:solidFill>
            <a:srgbClr val="E40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TIÊU CHUẨN EMC TẠI VIỆT NAM</a:t>
            </a:r>
            <a:endParaRPr lang="ko-KR" altLang="en-US" b="1" dirty="0">
              <a:solidFill>
                <a:schemeClr val="bg1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A4FB6865-F9E6-0053-26F5-1286A5BF8C74}"/>
              </a:ext>
            </a:extLst>
          </p:cNvPr>
          <p:cNvGrpSpPr/>
          <p:nvPr/>
        </p:nvGrpSpPr>
        <p:grpSpPr>
          <a:xfrm>
            <a:off x="787497" y="1517571"/>
            <a:ext cx="10735664" cy="638875"/>
            <a:chOff x="608320" y="1480455"/>
            <a:chExt cx="10735664" cy="638875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BA96FA45-A040-E38D-6E9D-EAD650675E6A}"/>
                </a:ext>
              </a:extLst>
            </p:cNvPr>
            <p:cNvSpPr/>
            <p:nvPr/>
          </p:nvSpPr>
          <p:spPr>
            <a:xfrm>
              <a:off x="608320" y="1480457"/>
              <a:ext cx="2148114" cy="63887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1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83DF7BF2-1DDB-3151-D58F-A447E3A62D7F}"/>
                </a:ext>
              </a:extLst>
            </p:cNvPr>
            <p:cNvSpPr/>
            <p:nvPr/>
          </p:nvSpPr>
          <p:spPr>
            <a:xfrm>
              <a:off x="2756434" y="1480457"/>
              <a:ext cx="2148114" cy="63887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2</a:t>
              </a: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F5197CEA-3A01-7185-2B8E-7E5193978495}"/>
                </a:ext>
              </a:extLst>
            </p:cNvPr>
            <p:cNvSpPr/>
            <p:nvPr/>
          </p:nvSpPr>
          <p:spPr>
            <a:xfrm>
              <a:off x="4904548" y="1480457"/>
              <a:ext cx="2148114" cy="63887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3</a:t>
              </a: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E1A704AF-0BF6-F329-1F8D-F3632E64A7D8}"/>
                </a:ext>
              </a:extLst>
            </p:cNvPr>
            <p:cNvSpPr/>
            <p:nvPr/>
          </p:nvSpPr>
          <p:spPr>
            <a:xfrm>
              <a:off x="7052662" y="1480456"/>
              <a:ext cx="2148114" cy="63887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4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86733DF8-49EE-3AB7-7B65-5B491760BC35}"/>
                </a:ext>
              </a:extLst>
            </p:cNvPr>
            <p:cNvSpPr/>
            <p:nvPr/>
          </p:nvSpPr>
          <p:spPr>
            <a:xfrm>
              <a:off x="9195870" y="1480455"/>
              <a:ext cx="2148114" cy="638873"/>
            </a:xfrm>
            <a:prstGeom prst="rect">
              <a:avLst/>
            </a:prstGeom>
            <a:solidFill>
              <a:srgbClr val="E406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5</a:t>
              </a:r>
            </a:p>
          </p:txBody>
        </p:sp>
      </p:grp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EB693FDC-4F87-B909-B7EA-FD2A4E926A62}"/>
              </a:ext>
            </a:extLst>
          </p:cNvPr>
          <p:cNvCxnSpPr>
            <a:stCxn id="52" idx="0"/>
            <a:endCxn id="102" idx="2"/>
          </p:cNvCxnSpPr>
          <p:nvPr/>
        </p:nvCxnSpPr>
        <p:spPr>
          <a:xfrm flipV="1">
            <a:off x="1861554" y="2156446"/>
            <a:ext cx="0" cy="438215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D229A814-147E-B63F-2502-9B5DD4555204}"/>
              </a:ext>
            </a:extLst>
          </p:cNvPr>
          <p:cNvCxnSpPr>
            <a:stCxn id="54" idx="0"/>
            <a:endCxn id="103" idx="2"/>
          </p:cNvCxnSpPr>
          <p:nvPr/>
        </p:nvCxnSpPr>
        <p:spPr>
          <a:xfrm flipV="1">
            <a:off x="4004762" y="2156446"/>
            <a:ext cx="4906" cy="2321158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69FEB33E-2A46-A0A9-174F-D1B1E7B61E92}"/>
              </a:ext>
            </a:extLst>
          </p:cNvPr>
          <p:cNvCxnSpPr>
            <a:stCxn id="53" idx="0"/>
            <a:endCxn id="104" idx="2"/>
          </p:cNvCxnSpPr>
          <p:nvPr/>
        </p:nvCxnSpPr>
        <p:spPr>
          <a:xfrm flipV="1">
            <a:off x="6155329" y="2156446"/>
            <a:ext cx="2453" cy="43821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6DB28FB1-02DE-ED38-E6D6-3FBF8AA9144D}"/>
              </a:ext>
            </a:extLst>
          </p:cNvPr>
          <p:cNvCxnSpPr>
            <a:stCxn id="55" idx="0"/>
            <a:endCxn id="105" idx="2"/>
          </p:cNvCxnSpPr>
          <p:nvPr/>
        </p:nvCxnSpPr>
        <p:spPr>
          <a:xfrm flipV="1">
            <a:off x="8305896" y="2156445"/>
            <a:ext cx="0" cy="232115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287CD730-D9C3-F796-7F81-B0F52E86E39F}"/>
              </a:ext>
            </a:extLst>
          </p:cNvPr>
          <p:cNvCxnSpPr>
            <a:stCxn id="56" idx="0"/>
            <a:endCxn id="106" idx="2"/>
          </p:cNvCxnSpPr>
          <p:nvPr/>
        </p:nvCxnSpPr>
        <p:spPr>
          <a:xfrm flipV="1">
            <a:off x="10449104" y="2156444"/>
            <a:ext cx="0" cy="438217"/>
          </a:xfrm>
          <a:prstGeom prst="line">
            <a:avLst/>
          </a:prstGeom>
          <a:ln w="76200">
            <a:solidFill>
              <a:srgbClr val="E406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7">
            <a:extLst>
              <a:ext uri="{FF2B5EF4-FFF2-40B4-BE49-F238E27FC236}">
                <a16:creationId xmlns:a16="http://schemas.microsoft.com/office/drawing/2014/main" id="{2C794304-D365-BAA3-1E77-7A6A53D5CE96}"/>
              </a:ext>
            </a:extLst>
          </p:cNvPr>
          <p:cNvSpPr/>
          <p:nvPr/>
        </p:nvSpPr>
        <p:spPr>
          <a:xfrm rot="18900000">
            <a:off x="1748723" y="95067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1" name="Oval 31">
            <a:extLst>
              <a:ext uri="{FF2B5EF4-FFF2-40B4-BE49-F238E27FC236}">
                <a16:creationId xmlns:a16="http://schemas.microsoft.com/office/drawing/2014/main" id="{2425B451-E924-709E-10DC-E3A2460D4ABC}"/>
              </a:ext>
            </a:extLst>
          </p:cNvPr>
          <p:cNvSpPr/>
          <p:nvPr/>
        </p:nvSpPr>
        <p:spPr>
          <a:xfrm>
            <a:off x="3752509" y="932887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2" name="Rectangle 16">
            <a:extLst>
              <a:ext uri="{FF2B5EF4-FFF2-40B4-BE49-F238E27FC236}">
                <a16:creationId xmlns:a16="http://schemas.microsoft.com/office/drawing/2014/main" id="{DAED2004-F960-DB71-796F-D43165E1965E}"/>
              </a:ext>
            </a:extLst>
          </p:cNvPr>
          <p:cNvSpPr/>
          <p:nvPr/>
        </p:nvSpPr>
        <p:spPr>
          <a:xfrm>
            <a:off x="5925701" y="1049996"/>
            <a:ext cx="459255" cy="309896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3" name="Rectangle 18">
            <a:extLst>
              <a:ext uri="{FF2B5EF4-FFF2-40B4-BE49-F238E27FC236}">
                <a16:creationId xmlns:a16="http://schemas.microsoft.com/office/drawing/2014/main" id="{E2C8FE68-51B3-1255-0922-2548479A73C2}"/>
              </a:ext>
            </a:extLst>
          </p:cNvPr>
          <p:cNvSpPr/>
          <p:nvPr/>
        </p:nvSpPr>
        <p:spPr>
          <a:xfrm>
            <a:off x="8060369" y="1012959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4" name="Donut 24">
            <a:extLst>
              <a:ext uri="{FF2B5EF4-FFF2-40B4-BE49-F238E27FC236}">
                <a16:creationId xmlns:a16="http://schemas.microsoft.com/office/drawing/2014/main" id="{DA65B571-2122-DB74-D120-E3D492ECB98C}"/>
              </a:ext>
            </a:extLst>
          </p:cNvPr>
          <p:cNvSpPr/>
          <p:nvPr/>
        </p:nvSpPr>
        <p:spPr>
          <a:xfrm>
            <a:off x="10188311" y="944517"/>
            <a:ext cx="515055" cy="51505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rgbClr val="E40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012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1. GIỚI THIỆU CHUNG VỀ TIÊU CHUẨN EMC</a:t>
            </a:r>
            <a:b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2. TIÊU CHUẨN EMC TẠI HOA KỲ</a:t>
            </a:r>
            <a:br>
              <a:rPr lang="ko-KR" altLang="en-US" b="1" dirty="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rPr>
            </a:br>
            <a:b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792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1. TIÊU CHUẨN EMC TẠI CHÂU ÂU</a:t>
            </a:r>
            <a:br>
              <a:rPr lang="ko-KR" altLang="en-US" b="1" dirty="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rPr>
            </a:br>
            <a:b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000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1. GIỚI THIỆU CHUNG VỀ TIÊU CHUẨN EMC</a:t>
            </a:r>
            <a:b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75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CB3A-046A-4C56-A02D-DBF672421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C8196C5E-7B93-4E81-B617-CD97C06D6032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77CB842-AD15-4F5A-8EF5-EBD6CE5F54A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76946D-AB92-4D05-97ED-4EDF0AB0F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4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5D019-96A4-4D1E-AFB5-09D65C86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26603-7893-4AE0-9532-68058044B6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4677A-4F02-4478-B9B8-685D0B62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52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111</Words>
  <Application>Microsoft Office PowerPoint</Application>
  <PresentationFormat>Widescreen</PresentationFormat>
  <Paragraphs>34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Lato</vt:lpstr>
      <vt:lpstr>Office Theme</vt:lpstr>
      <vt:lpstr>PowerPoint Presentation</vt:lpstr>
      <vt:lpstr>PowerPoint Presentation</vt:lpstr>
      <vt:lpstr>NỘI DUNG CHÍNH</vt:lpstr>
      <vt:lpstr>1. GIỚI THIỆU CHUNG VỀ TIÊU CHUẨN EMC </vt:lpstr>
      <vt:lpstr>2. TIÊU CHUẨN EMC TẠI HOA KỲ  </vt:lpstr>
      <vt:lpstr>1. TIÊU CHUẨN EMC TẠI CHÂU ÂU  </vt:lpstr>
      <vt:lpstr>1. GIỚI THIỆU CHUNG VỀ TIÊU CHUẨN EMC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NGUYEN TIEN THANH 20192081</cp:lastModifiedBy>
  <cp:revision>9</cp:revision>
  <dcterms:created xsi:type="dcterms:W3CDTF">2021-05-28T04:32:29Z</dcterms:created>
  <dcterms:modified xsi:type="dcterms:W3CDTF">2023-06-02T09:55:17Z</dcterms:modified>
</cp:coreProperties>
</file>

<file path=docProps/thumbnail.jpeg>
</file>